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56"/>
  </p:normalViewPr>
  <p:slideViewPr>
    <p:cSldViewPr snapToGrid="0" snapToObjects="1">
      <p:cViewPr varScale="1">
        <p:scale>
          <a:sx n="90" d="100"/>
          <a:sy n="90" d="100"/>
        </p:scale>
        <p:origin x="232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5EC61-64DF-E84C-8CED-A0785E41B2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4C107F-F069-0D40-B47C-CFD212ABEF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83586-D63A-634E-858F-4B8DB595E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06A9-3EEB-1D43-9BEE-6E9DA2068F01}" type="datetimeFigureOut">
              <a:rPr lang="en-US" smtClean="0"/>
              <a:t>7/6/18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6AB84F-6E0C-814C-AA52-2D54DDFCC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14ACA-57F7-874D-A884-889C52EC6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B62E-A2DA-6A42-96BD-86C49E122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24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9FDE0-05D1-7E44-82C2-032994CE3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2FC0BB-8666-E747-926D-5D5FA0AEF5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B4EB4D-7C9A-344B-8604-328427367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06A9-3EEB-1D43-9BEE-6E9DA2068F01}" type="datetimeFigureOut">
              <a:rPr lang="en-US" smtClean="0"/>
              <a:t>7/6/18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B57AA-3E92-4748-92DA-D29612217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291B08-0FDD-5347-8F27-B571623E8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B62E-A2DA-6A42-96BD-86C49E122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020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7587B6-0648-5F4B-81E1-F3A54DA9DB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F2B3A-47FF-424C-A3FC-D6C324EB6B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B6A43-D9F9-2D4B-B406-D2F88F02F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06A9-3EEB-1D43-9BEE-6E9DA2068F01}" type="datetimeFigureOut">
              <a:rPr lang="en-US" smtClean="0"/>
              <a:t>7/6/18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6F7693-B24D-DF46-9EB7-955531707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9DD94-309F-4A41-ADFA-2507F4F5C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B62E-A2DA-6A42-96BD-86C49E122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055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EEAAA-B125-5F44-B7A3-D711711E0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7120D-8B36-4341-94D1-AA3220F1A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0DDDCF-9C16-3447-A9A8-F7893F6DC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06A9-3EEB-1D43-9BEE-6E9DA2068F01}" type="datetimeFigureOut">
              <a:rPr lang="en-US" smtClean="0"/>
              <a:t>7/6/18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B4FBD-A99D-9A4F-A021-57FFFCE1F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D0941C-ABA8-AC4C-B981-68A40AE3D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B62E-A2DA-6A42-96BD-86C49E122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99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F7E00-8BED-DC49-B09C-3849A20FA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A22F72-508D-5C41-93E0-A9E3C695B9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DC455-CFD5-FC49-AAFA-DD38EE8E3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06A9-3EEB-1D43-9BEE-6E9DA2068F01}" type="datetimeFigureOut">
              <a:rPr lang="en-US" smtClean="0"/>
              <a:t>7/6/18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4DED21-72DA-4F4C-82EE-94A494931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3BB1FE-F0B7-3E41-B130-F34CC2B4F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B62E-A2DA-6A42-96BD-86C49E122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464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7BD65-107C-8147-8B9E-A3B3AF6C4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C8534-F836-AB4C-916C-E620413757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F1DEB9-3807-6640-9E6D-87B967EF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D99908-DF40-634B-9B29-B72960AD7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06A9-3EEB-1D43-9BEE-6E9DA2068F01}" type="datetimeFigureOut">
              <a:rPr lang="en-US" smtClean="0"/>
              <a:t>7/6/18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20CF-04AF-5641-BBC5-B82E7B878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DDC63-730E-4840-82C7-739692C1A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B62E-A2DA-6A42-96BD-86C49E122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12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A779D-68C7-A24C-8BD1-0C6D13D4F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97F514-12B3-234B-BD81-CFDC4BF92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C8DF92-FCF2-F44C-B3BC-843B82A71E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E91FD4-F404-2841-A686-35A3BB67C2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722D9B-5432-3142-89B8-5C79670D7F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D5AF64-A7AB-8E4F-BD87-9990D6EF3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06A9-3EEB-1D43-9BEE-6E9DA2068F01}" type="datetimeFigureOut">
              <a:rPr lang="en-US" smtClean="0"/>
              <a:t>7/6/18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F27316-DE43-7241-BE6A-1CD0AB8E0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EE093D-CB04-2F4E-B908-D25B2A770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B62E-A2DA-6A42-96BD-86C49E122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28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58A2F-625D-CF4C-8C93-2DBF7B847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FFE4AA-8A12-A142-B236-B204CEC52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06A9-3EEB-1D43-9BEE-6E9DA2068F01}" type="datetimeFigureOut">
              <a:rPr lang="en-US" smtClean="0"/>
              <a:t>7/6/18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938D06-FA5E-EF45-BD38-10572EBD3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D33C62-2DC1-C748-A1DB-5E2F1B38A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B62E-A2DA-6A42-96BD-86C49E122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569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379438-BDEE-FB4E-AF59-5871B4FDC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06A9-3EEB-1D43-9BEE-6E9DA2068F01}" type="datetimeFigureOut">
              <a:rPr lang="en-US" smtClean="0"/>
              <a:t>7/6/18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616D9D-4666-044B-A0B5-36F7E3C57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D96FD-7040-EA4A-80F3-1CDB44944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B62E-A2DA-6A42-96BD-86C49E122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81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99725-B153-C44D-84DC-4295498AC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AD219-8DB3-524C-85F6-9D2DC2BCF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C2235-56DB-BC4E-BDB1-CCE30BA55D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87D6EA-1D22-9C43-B73D-881E4A989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06A9-3EEB-1D43-9BEE-6E9DA2068F01}" type="datetimeFigureOut">
              <a:rPr lang="en-US" smtClean="0"/>
              <a:t>7/6/18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7A35EB-8452-754F-8BEF-92C49F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7921EE-3D4F-074C-8F59-F3A850B94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B62E-A2DA-6A42-96BD-86C49E122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43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E89AB-58F4-0945-9CB8-7C0965D0C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59D875-3665-834C-A9FE-977D9F452A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D4F2F4-D326-D84C-AD4F-7E9366504D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E71882-D358-6947-9200-73862C9D2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D06A9-3EEB-1D43-9BEE-6E9DA2068F01}" type="datetimeFigureOut">
              <a:rPr lang="en-US" smtClean="0"/>
              <a:t>7/6/18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ABE4E2-8500-C84F-B8F9-F9B56DC54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955C3B-629E-2440-B094-A4013F9BE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1B62E-A2DA-6A42-96BD-86C49E122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7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35B14C-D107-F741-B003-C89EA4715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A388D9-ABE9-4041-BDAB-352833AEC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D7E8A1-CCB2-A948-B7EB-6676D6D68B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D06A9-3EEB-1D43-9BEE-6E9DA2068F01}" type="datetimeFigureOut">
              <a:rPr lang="en-US" smtClean="0"/>
              <a:t>7/6/18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BE8F2-3359-524A-848C-35BA06AE59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7E740-D7BD-7243-8508-EBCFEC3D4B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1B62E-A2DA-6A42-96BD-86C49E122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124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CF1BA6B-CA92-0B49-BE67-B63A25728B72}"/>
              </a:ext>
            </a:extLst>
          </p:cNvPr>
          <p:cNvSpPr/>
          <p:nvPr/>
        </p:nvSpPr>
        <p:spPr>
          <a:xfrm>
            <a:off x="1580444" y="169332"/>
            <a:ext cx="4888089" cy="291253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dirty="0">
                <a:latin typeface="Avenir Next Condensed" panose="020B0506020202020204" pitchFamily="34" charset="0"/>
              </a:rPr>
              <a:t>THIRD</a:t>
            </a:r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8AABF4-7229-064E-8BD9-CA9EAF91CC91}"/>
              </a:ext>
            </a:extLst>
          </p:cNvPr>
          <p:cNvSpPr/>
          <p:nvPr/>
        </p:nvSpPr>
        <p:spPr>
          <a:xfrm>
            <a:off x="6587068" y="169333"/>
            <a:ext cx="4888089" cy="2912533"/>
          </a:xfrm>
          <a:prstGeom prst="rect">
            <a:avLst/>
          </a:prstGeom>
          <a:solidFill>
            <a:srgbClr val="FF0000">
              <a:alpha val="9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dirty="0">
                <a:latin typeface="Avenir Next Condensed" panose="020B0506020202020204" pitchFamily="34" charset="0"/>
              </a:rPr>
              <a:t>FIRST</a:t>
            </a:r>
          </a:p>
          <a:p>
            <a:endParaRPr lang="en-US" b="1" dirty="0">
              <a:latin typeface="Avenir Next Condensed" panose="020B0506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C728EE-51B0-284F-93BE-22EAA1E207CA}"/>
              </a:ext>
            </a:extLst>
          </p:cNvPr>
          <p:cNvSpPr/>
          <p:nvPr/>
        </p:nvSpPr>
        <p:spPr>
          <a:xfrm>
            <a:off x="6587068" y="3222977"/>
            <a:ext cx="4888089" cy="291253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400" b="1" dirty="0">
                <a:latin typeface="Avenir Next Condensed" panose="020B0506020202020204" pitchFamily="34" charset="0"/>
              </a:rPr>
              <a:t>SECOND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F81ABA-A124-3049-B72F-9217B1A87C7A}"/>
              </a:ext>
            </a:extLst>
          </p:cNvPr>
          <p:cNvSpPr/>
          <p:nvPr/>
        </p:nvSpPr>
        <p:spPr>
          <a:xfrm>
            <a:off x="1580443" y="3222976"/>
            <a:ext cx="4888089" cy="291253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FC9C132-4129-5C4F-B1B8-55ADA9C8AB45}"/>
              </a:ext>
            </a:extLst>
          </p:cNvPr>
          <p:cNvCxnSpPr>
            <a:cxnSpLocks/>
          </p:cNvCxnSpPr>
          <p:nvPr/>
        </p:nvCxnSpPr>
        <p:spPr>
          <a:xfrm flipH="1" flipV="1">
            <a:off x="1343377" y="174977"/>
            <a:ext cx="881" cy="6076945"/>
          </a:xfrm>
          <a:prstGeom prst="straightConnector1">
            <a:avLst/>
          </a:prstGeom>
          <a:ln w="698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FEF483F-7162-CA4B-B6C4-608061A88E3A}"/>
              </a:ext>
            </a:extLst>
          </p:cNvPr>
          <p:cNvCxnSpPr>
            <a:cxnSpLocks/>
          </p:cNvCxnSpPr>
          <p:nvPr/>
        </p:nvCxnSpPr>
        <p:spPr>
          <a:xfrm>
            <a:off x="1315682" y="6251922"/>
            <a:ext cx="10528655" cy="0"/>
          </a:xfrm>
          <a:prstGeom prst="straightConnector1">
            <a:avLst/>
          </a:prstGeom>
          <a:ln w="698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036E74A-F3A0-7F4F-8D19-C31485254B95}"/>
              </a:ext>
            </a:extLst>
          </p:cNvPr>
          <p:cNvSpPr txBox="1"/>
          <p:nvPr/>
        </p:nvSpPr>
        <p:spPr>
          <a:xfrm rot="16200000">
            <a:off x="-80951" y="2047489"/>
            <a:ext cx="2243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Avenir Next Condensed" panose="020B0506020202020204" pitchFamily="34" charset="0"/>
              </a:rPr>
              <a:t>URGENT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6F1FB27-E352-8A4E-88BA-B82CA8529E80}"/>
              </a:ext>
            </a:extLst>
          </p:cNvPr>
          <p:cNvCxnSpPr/>
          <p:nvPr/>
        </p:nvCxnSpPr>
        <p:spPr>
          <a:xfrm flipV="1">
            <a:off x="1343377" y="174976"/>
            <a:ext cx="0" cy="6096000"/>
          </a:xfrm>
          <a:prstGeom prst="straightConnector1">
            <a:avLst/>
          </a:prstGeom>
          <a:ln w="698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081B0FE-99CB-B34E-99E5-3F05D64ADCE1}"/>
              </a:ext>
            </a:extLst>
          </p:cNvPr>
          <p:cNvSpPr txBox="1"/>
          <p:nvPr/>
        </p:nvSpPr>
        <p:spPr>
          <a:xfrm>
            <a:off x="5201273" y="6251921"/>
            <a:ext cx="2814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Avenir Next Condensed" panose="020B0506020202020204" pitchFamily="34" charset="0"/>
              </a:rPr>
              <a:t>IMPORTANT</a:t>
            </a:r>
          </a:p>
        </p:txBody>
      </p:sp>
    </p:spTree>
    <p:extLst>
      <p:ext uri="{BB962C8B-B14F-4D97-AF65-F5344CB8AC3E}">
        <p14:creationId xmlns:p14="http://schemas.microsoft.com/office/powerpoint/2010/main" val="2583300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</Words>
  <Application>Microsoft Macintosh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Next Condensed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Hipps</dc:creator>
  <cp:lastModifiedBy>Shane Hipps</cp:lastModifiedBy>
  <cp:revision>3</cp:revision>
  <dcterms:created xsi:type="dcterms:W3CDTF">2018-07-06T14:40:50Z</dcterms:created>
  <dcterms:modified xsi:type="dcterms:W3CDTF">2018-07-06T14:53:04Z</dcterms:modified>
</cp:coreProperties>
</file>